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4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9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7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DA14-1EDA-40E1-977A-D9372947BF8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CC72-F739-4EE8-A063-02DFE493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2466"/>
            <a:ext cx="9144000" cy="2387600"/>
          </a:xfrm>
        </p:spPr>
        <p:txBody>
          <a:bodyPr/>
          <a:lstStyle/>
          <a:p>
            <a:r>
              <a:rPr lang="en-US" b="1" dirty="0" smtClean="0"/>
              <a:t>Le cycle </a:t>
            </a:r>
            <a:r>
              <a:rPr lang="en-US" b="1" dirty="0" err="1" smtClean="0"/>
              <a:t>cellulaire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2" y="1134967"/>
            <a:ext cx="9144000" cy="1655762"/>
          </a:xfrm>
        </p:spPr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5</a:t>
            </a:r>
            <a:endParaRPr lang="en-US" dirty="0"/>
          </a:p>
        </p:txBody>
      </p:sp>
      <p:pic>
        <p:nvPicPr>
          <p:cNvPr id="1026" name="Picture 2" descr="Image result for le cycle cellula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69" y="2654663"/>
            <a:ext cx="5613128" cy="404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80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CA" sz="4400" dirty="0" smtClean="0"/>
              <a:t>C’est quoi le cycle cellulaire ?</a:t>
            </a:r>
            <a:endParaRPr lang="en-US" sz="4400" dirty="0" smtClean="0"/>
          </a:p>
          <a:p>
            <a:pPr lvl="2"/>
            <a:r>
              <a:rPr lang="fr-CA" sz="3200" dirty="0" smtClean="0"/>
              <a:t>C’est </a:t>
            </a:r>
            <a:r>
              <a:rPr lang="fr-CA" sz="3200" dirty="0"/>
              <a:t>la vie d’une cellule</a:t>
            </a:r>
            <a:r>
              <a:rPr lang="fr-CA" sz="3200" dirty="0" smtClean="0"/>
              <a:t>.</a:t>
            </a:r>
          </a:p>
          <a:p>
            <a:pPr lvl="0"/>
            <a:r>
              <a:rPr lang="fr-CA" sz="4000" dirty="0" smtClean="0"/>
              <a:t>Quels sont les 3 étapes du cycle cellulaire ?</a:t>
            </a:r>
            <a:endParaRPr lang="en-US" sz="3200" dirty="0" smtClean="0"/>
          </a:p>
          <a:p>
            <a:pPr lvl="1"/>
            <a:r>
              <a:rPr lang="fr-CA" sz="3600" dirty="0" smtClean="0"/>
              <a:t>L’interphase</a:t>
            </a:r>
            <a:endParaRPr lang="en-US" dirty="0" smtClean="0"/>
          </a:p>
          <a:p>
            <a:pPr lvl="1"/>
            <a:r>
              <a:rPr lang="fr-CA" sz="3600" dirty="0" smtClean="0"/>
              <a:t>La mitose</a:t>
            </a:r>
            <a:endParaRPr lang="en-US" dirty="0" smtClean="0"/>
          </a:p>
          <a:p>
            <a:pPr lvl="1"/>
            <a:r>
              <a:rPr lang="fr-CA" sz="3600" dirty="0" smtClean="0"/>
              <a:t>La </a:t>
            </a:r>
            <a:r>
              <a:rPr lang="fr-CA" sz="3600" dirty="0" err="1" smtClean="0"/>
              <a:t>cytocinèse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C’est quoi l’interphase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sz="3600" dirty="0" smtClean="0"/>
              <a:t>L’étape la plus longue dans le cycle cellulaire</a:t>
            </a:r>
            <a:endParaRPr lang="en-US" dirty="0" smtClean="0"/>
          </a:p>
          <a:p>
            <a:pPr lvl="0"/>
            <a:r>
              <a:rPr lang="fr-CA" sz="3600" dirty="0" smtClean="0"/>
              <a:t>La cellule remplit de nombreuses fonctions pour la cellule.</a:t>
            </a:r>
            <a:endParaRPr lang="en-US" dirty="0" smtClean="0"/>
          </a:p>
          <a:p>
            <a:pPr lvl="0"/>
            <a:r>
              <a:rPr lang="fr-CA" sz="3600" dirty="0" smtClean="0"/>
              <a:t>La cellule redouble tous dans son cytoplasme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7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Quelles sont les 3 étapes de l’interphase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A" sz="3200" dirty="0" smtClean="0"/>
              <a:t>La croissance et la préparation</a:t>
            </a:r>
            <a:endParaRPr lang="en-US" dirty="0" smtClean="0"/>
          </a:p>
          <a:p>
            <a:pPr lvl="2"/>
            <a:r>
              <a:rPr lang="fr-CA" sz="2800" dirty="0" smtClean="0"/>
              <a:t>La cellule augment sa taille et fabrique des protéines</a:t>
            </a:r>
            <a:endParaRPr lang="en-US" dirty="0" smtClean="0"/>
          </a:p>
          <a:p>
            <a:pPr lvl="1"/>
            <a:r>
              <a:rPr lang="fr-CA" sz="3200" dirty="0" smtClean="0"/>
              <a:t>La réplication</a:t>
            </a:r>
            <a:endParaRPr lang="en-US" dirty="0" smtClean="0"/>
          </a:p>
          <a:p>
            <a:pPr lvl="2"/>
            <a:r>
              <a:rPr lang="fr-CA" sz="2800" dirty="0" smtClean="0"/>
              <a:t>L’ADN fait une copie de lui-même (la cellule a 2 paires d’ADN)</a:t>
            </a:r>
            <a:endParaRPr lang="en-US" dirty="0" smtClean="0"/>
          </a:p>
          <a:p>
            <a:pPr lvl="1"/>
            <a:r>
              <a:rPr lang="fr-CA" sz="3200" dirty="0" smtClean="0"/>
              <a:t>La préparation et la croissance continue</a:t>
            </a:r>
            <a:endParaRPr lang="en-US" dirty="0" smtClean="0"/>
          </a:p>
          <a:p>
            <a:pPr lvl="2"/>
            <a:r>
              <a:rPr lang="fr-CA" sz="2800" dirty="0" smtClean="0"/>
              <a:t>La cellule continue à pousser</a:t>
            </a:r>
            <a:endParaRPr lang="en-US" dirty="0" smtClean="0"/>
          </a:p>
          <a:p>
            <a:pPr lvl="2"/>
            <a:r>
              <a:rPr lang="fr-CA" sz="2800" dirty="0" smtClean="0"/>
              <a:t>La chromatine contenant l’ADN répliqué enroulée de façon lâche (</a:t>
            </a:r>
            <a:r>
              <a:rPr lang="fr-CA" sz="2800" dirty="0" err="1" smtClean="0"/>
              <a:t>loosely</a:t>
            </a:r>
            <a:r>
              <a:rPr lang="fr-CA" sz="2800" dirty="0" smtClean="0"/>
              <a:t>)</a:t>
            </a:r>
            <a:endParaRPr lang="en-US" dirty="0" smtClean="0"/>
          </a:p>
          <a:p>
            <a:pPr lvl="2"/>
            <a:r>
              <a:rPr lang="fr-CA" sz="2800" dirty="0" smtClean="0"/>
              <a:t>Les organelles se multiplient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6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4" t="18085" r="26019" b="5664"/>
          <a:stretch/>
        </p:blipFill>
        <p:spPr>
          <a:xfrm>
            <a:off x="812074" y="365125"/>
            <a:ext cx="10541726" cy="6436535"/>
          </a:xfrm>
        </p:spPr>
      </p:pic>
    </p:spTree>
    <p:extLst>
      <p:ext uri="{BB962C8B-B14F-4D97-AF65-F5344CB8AC3E}">
        <p14:creationId xmlns:p14="http://schemas.microsoft.com/office/powerpoint/2010/main" val="89232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 cycle cellulaire</vt:lpstr>
      <vt:lpstr>PowerPoint Presentation</vt:lpstr>
      <vt:lpstr>C’est quoi l’interphase ?</vt:lpstr>
      <vt:lpstr>Quelles sont les 3 étapes de l’interphase 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cycle cellulaire</dc:title>
  <dc:creator>Lisa Hobden</dc:creator>
  <cp:lastModifiedBy>Lisa Hobden</cp:lastModifiedBy>
  <cp:revision>2</cp:revision>
  <dcterms:created xsi:type="dcterms:W3CDTF">2019-05-03T18:42:39Z</dcterms:created>
  <dcterms:modified xsi:type="dcterms:W3CDTF">2019-05-03T18:44:18Z</dcterms:modified>
</cp:coreProperties>
</file>